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14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A8B3E-D514-4546-952C-8A6C1A74D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CBB27-EBE1-4DDF-B1F0-F5D19D11CA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1B29E-9EBA-4519-B808-93E5F611D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E2C-08BC-407E-A953-1F226E4ABADB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E16B2-6F86-438D-BB96-BA9FCDF69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EE3FD-9A0F-4378-9740-397471B87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6BDE-4532-47F9-8E93-3CB2CF70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5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15D5A-6A91-42F3-BF0A-6DB0A5BD6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42D39F-F855-4515-831B-5B43BB630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FA699-61D2-4238-B7A1-C5D71F973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E2C-08BC-407E-A953-1F226E4ABADB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5714D-BAAE-4700-B9F5-9840B3A2D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8DDAD-0DF2-4313-B5CF-FE48F15AD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6BDE-4532-47F9-8E93-3CB2CF70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68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EF7590-9F5C-4BC9-B56D-20C979BD9A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C17908-25A6-4062-9FF4-4C4A02D07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78340-30F6-49C5-972B-6EB4F481F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E2C-08BC-407E-A953-1F226E4ABADB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9F281-7768-4150-A64F-858A0C9EF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027E4-D4DF-4471-84F3-2C854359D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6BDE-4532-47F9-8E93-3CB2CF70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6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E1F6-F8FF-41A2-8414-7038C6889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6DE2F-F49D-43AE-8B4D-9DF0507B7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1875-ECCA-4B00-85F8-32E431814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E2C-08BC-407E-A953-1F226E4ABADB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0B0E7-C95A-401D-AB94-47E9B197D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0B762-02B1-45DD-9444-8E68C016D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6BDE-4532-47F9-8E93-3CB2CF70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0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1F217-0CB7-4EBC-B0D2-3212E1318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C3E15-083F-457A-A4CC-8D9481171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FC970-166E-4F40-98A5-A41A32D69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E2C-08BC-407E-A953-1F226E4ABADB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61C99-70D0-4D78-BD83-1C5577233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6EA8A-5438-48E1-989A-81282F70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6BDE-4532-47F9-8E93-3CB2CF70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62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E496C-CE35-476E-BC86-7CF320CF0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6FE74-B504-472D-90CC-AF83DCDA75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5F47F2-3813-4380-9AE2-3C9C58E33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68C327-7852-4A28-AECB-590B32020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E2C-08BC-407E-A953-1F226E4ABADB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7ACDEB-D758-4AE6-B5E9-606F8EF3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4FDB7-AFDD-4031-A994-C5EC38116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6BDE-4532-47F9-8E93-3CB2CF70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17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E3180-13CF-4DBD-84BE-D5C123185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11E5D1-86FA-4B26-9399-B93859561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86D60-D434-47A6-9CE3-9887343B5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C1C9A1-84CD-4E3B-91A2-8522F10873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7E62A9-C410-4256-B553-A4B6F65D4F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41BD42-FD71-4708-8703-9991C3E48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E2C-08BC-407E-A953-1F226E4ABADB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E12F08-6D71-43F8-B225-812E525C4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D9AFA1-27C4-4057-8F38-E9246AC04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6BDE-4532-47F9-8E93-3CB2CF70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5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621BF-418D-47FC-BCF0-3D760DE9E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3CF7E4-5B78-4117-8961-AED82D26A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E2C-08BC-407E-A953-1F226E4ABADB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22900-92D3-4347-840F-DAA4861F1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9BBD30-222B-4D57-A48B-A994C2FBA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6BDE-4532-47F9-8E93-3CB2CF70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8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13EE1F-A808-4A64-8CA1-5A09EB7F1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E2C-08BC-407E-A953-1F226E4ABADB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B00DE6-7DC5-4C04-97D0-4018CD89A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86DC8-3A14-43BD-9D8D-FF742CB01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6BDE-4532-47F9-8E93-3CB2CF70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6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19D85-EA70-4BDE-8B02-212221F0E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F50B2-E965-47AA-B98C-D35E9B189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11BB9C-9F22-4046-B2B2-947212889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98E161-F5FE-4471-A6FA-40F836BC6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E2C-08BC-407E-A953-1F226E4ABADB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A5150-AACB-42A3-838B-531721434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49A05-1301-48D3-B901-75331DFA5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6BDE-4532-47F9-8E93-3CB2CF70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1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8B824-5EC9-44CD-A81F-CF8D693F6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495E75-DF2B-4AC4-BA83-FF36AC599D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366FEE-20CA-4968-AF56-4C8B33FD8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5260D-959D-4EF8-A846-2426DA632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E2C-08BC-407E-A953-1F226E4ABADB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5D01FA-F261-4643-BBF0-D882EA861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11763C-CC21-4F85-A774-707FDB346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6BDE-4532-47F9-8E93-3CB2CF70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1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7B8202-9C68-49A7-8900-91F1E0B48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D39F84-D249-40FD-A8D8-426E02530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0F5F2-E9FD-4A84-90BF-A1DABC7990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F6E2C-08BC-407E-A953-1F226E4ABADB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4048E-BB7F-4365-B7FB-3557F3BB1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9B158-D194-472C-8C72-732100F83E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B6BDE-4532-47F9-8E93-3CB2CF70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78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DCB719-7FC8-4C0C-A74B-DF17F06D5755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9789840"/>
            <a:ext cx="6188760" cy="2163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38541F-2E08-4542-8F49-B3257F2C2437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973440"/>
            <a:ext cx="2203920" cy="18284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74558D-9D3E-4B14-9F49-002A3E5AC116}"/>
              </a:ext>
            </a:extLst>
          </p:cNvPr>
          <p:cNvSpPr txBox="1"/>
          <p:nvPr/>
        </p:nvSpPr>
        <p:spPr>
          <a:xfrm>
            <a:off x="3069360" y="973440"/>
            <a:ext cx="380484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4,300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2022/04/08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C3097D-D216-405C-966C-20F102292457}"/>
              </a:ext>
            </a:extLst>
          </p:cNvPr>
          <p:cNvSpPr txBox="1"/>
          <p:nvPr/>
        </p:nvSpPr>
        <p:spPr>
          <a:xfrm>
            <a:off x="685440" y="685440"/>
            <a:ext cx="61887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62AEDED-6434-4A45-9FA9-64B43E9DE926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2981880"/>
            <a:ext cx="61887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2222089-57C6-43DF-BE51-AAAD1801B98E}"/>
              </a:ext>
            </a:extLst>
          </p:cNvPr>
          <p:cNvSpPr txBox="1"/>
          <p:nvPr/>
        </p:nvSpPr>
        <p:spPr>
          <a:xfrm>
            <a:off x="5074200" y="29818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T1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233.02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236.54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1.00 %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111.00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74AAE9-18DB-4C21-91CE-B0729A72B2ED}"/>
              </a:ext>
            </a:extLst>
          </p:cNvPr>
          <p:cNvSpPr txBox="1"/>
          <p:nvPr/>
        </p:nvSpPr>
        <p:spPr>
          <a:xfrm>
            <a:off x="685440" y="5904720"/>
            <a:ext cx="61887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Ni*	18.40	30.60	0.36	3586	0.0012996	K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Zr	nd	nd	 	 	 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	81.60	69.40	0.71	29239	0.0055151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967133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2022-04-08T17:43:34Z</dcterms:created>
  <dcterms:modified xsi:type="dcterms:W3CDTF">2022-04-08T17:43:43Z</dcterms:modified>
</cp:coreProperties>
</file>